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3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>
    <p:randomBar/>
    <p:sndAc>
      <p:stSnd>
        <p:snd r:embed="rId1" name="voltag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39121-30DE-4E3A-88CA-EB984F8A9E9F}" type="datetimeFigureOut">
              <a:rPr lang="ru-RU" smtClean="0"/>
              <a:t>09.04.2013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225E8-DAF4-4A31-BAD6-6646DAD42E0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/>
    <p:sndAc>
      <p:stSnd>
        <p:snd r:embed="rId13" name="voltage.wav"/>
      </p:stSnd>
    </p:sndAc>
  </p:transition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         Микола                               </a:t>
            </a:r>
            <a:r>
              <a:rPr lang="uk-UA" dirty="0" err="1" smtClean="0">
                <a:solidFill>
                  <a:srgbClr val="C00000"/>
                </a:solidFill>
              </a:rPr>
              <a:t>Сарма-Соколовський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553663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Фото поета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39006"/>
            <a:ext cx="2844800" cy="4429125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285750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9710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Збірки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988840"/>
            <a:ext cx="2190750" cy="31051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56" y="1625368"/>
            <a:ext cx="20955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82624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Поезія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автора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43" y="1806575"/>
            <a:ext cx="5977313" cy="405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717010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Іван </a:t>
            </a:r>
            <a:r>
              <a:rPr lang="uk-UA" dirty="0" smtClean="0">
                <a:solidFill>
                  <a:srgbClr val="C00000"/>
                </a:solidFill>
              </a:rPr>
              <a:t>Мазепа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104456" cy="4608512"/>
          </a:xfrm>
        </p:spPr>
      </p:pic>
    </p:spTree>
    <p:extLst>
      <p:ext uri="{BB962C8B-B14F-4D97-AF65-F5344CB8AC3E}">
        <p14:creationId xmlns:p14="http://schemas.microsoft.com/office/powerpoint/2010/main" val="388311997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9369" y="721906"/>
            <a:ext cx="7125113" cy="924475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Інші твори автора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Млин 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932040" y="1772816"/>
            <a:ext cx="3133080" cy="576262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Кінець світу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343" y="2389188"/>
            <a:ext cx="2570476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676" y="2389188"/>
            <a:ext cx="2297486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885798"/>
      </p:ext>
    </p:extLst>
  </p:cSld>
  <p:clrMapOvr>
    <a:masterClrMapping/>
  </p:clrMapOvr>
  <p:transition spd="slow">
    <p:randomBar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17</TotalTime>
  <Words>16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Winter</vt:lpstr>
      <vt:lpstr>         Микола                               Сарма-Соколовський</vt:lpstr>
      <vt:lpstr>Фото поета </vt:lpstr>
      <vt:lpstr>Збірки </vt:lpstr>
      <vt:lpstr>Поезія автора </vt:lpstr>
      <vt:lpstr>Іван Мазепа </vt:lpstr>
      <vt:lpstr>Інші твори автора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Микола                               Сарма-Соколовський</dc:title>
  <dc:creator>User</dc:creator>
  <cp:lastModifiedBy>User</cp:lastModifiedBy>
  <cp:revision>3</cp:revision>
  <dcterms:created xsi:type="dcterms:W3CDTF">2013-04-02T19:52:19Z</dcterms:created>
  <dcterms:modified xsi:type="dcterms:W3CDTF">2013-04-09T18:38:17Z</dcterms:modified>
</cp:coreProperties>
</file>